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58" r:id="rId9"/>
    <p:sldId id="259" r:id="rId10"/>
    <p:sldId id="260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CECB-527D-4D1E-BCEE-BE1EBA17BC4E}" type="datetimeFigureOut">
              <a:rPr lang="en-US" smtClean="0"/>
              <a:pPr/>
              <a:t>4/10/2008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E947-DB3C-42F2-91D1-27AEE9D55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KAE4-HA’s 40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Anniversary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Organized March 15, 1968</a:t>
            </a:r>
          </a:p>
          <a:p>
            <a:r>
              <a:rPr lang="en-US" dirty="0" smtClean="0"/>
              <a:t>Cardinal Restaurant</a:t>
            </a:r>
          </a:p>
          <a:p>
            <a:r>
              <a:rPr lang="en-US" dirty="0" smtClean="0"/>
              <a:t>Elizabethtown, Kentucky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202362"/>
          </a:xfrm>
        </p:spPr>
        <p:txBody>
          <a:bodyPr>
            <a:normAutofit/>
          </a:bodyPr>
          <a:lstStyle/>
          <a:p>
            <a:r>
              <a:rPr lang="en-US" dirty="0" smtClean="0"/>
              <a:t>23 years later i</a:t>
            </a:r>
            <a:r>
              <a:rPr lang="en-US" dirty="0" smtClean="0"/>
              <a:t>n </a:t>
            </a:r>
            <a:r>
              <a:rPr lang="en-US" dirty="0" smtClean="0"/>
              <a:t>1998 KAE4-HA  Hosted the NAE4-HA National Conference in Louisville at the Galt House with an attendance of nearly 1,400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KAE4-HA was heavily involved in the NAE4-HA Conference held in Norfolk, VA in 2002 as we celebrated the 100</a:t>
            </a:r>
            <a:r>
              <a:rPr lang="en-US" baseline="30000" dirty="0" smtClean="0"/>
              <a:t>th</a:t>
            </a:r>
            <a:r>
              <a:rPr lang="en-US" dirty="0" smtClean="0"/>
              <a:t> Anniversary of 4-H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6202362"/>
          </a:xfrm>
        </p:spPr>
        <p:txBody>
          <a:bodyPr/>
          <a:lstStyle/>
          <a:p>
            <a:r>
              <a:rPr lang="en-US" dirty="0" smtClean="0"/>
              <a:t>At 40 we are still growing and vibrant but we need everyone, including retirees, to keep up a full head of steam!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KAE4-HA’s First  Officer Team</a:t>
            </a:r>
            <a:endParaRPr lang="en-US" sz="3200" dirty="0"/>
          </a:p>
        </p:txBody>
      </p:sp>
      <p:pic>
        <p:nvPicPr>
          <p:cNvPr id="5" name="Picture Placeholder 4" descr="First KAE4-HA Officers 6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717" b="471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L – R : Paul Claiborne, President,; Wayne Baxter, 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Vice President; Jerald Rose,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Vice President  and Betty Vernon, Secretary.  </a:t>
            </a:r>
            <a:r>
              <a:rPr lang="en-US" sz="2000" dirty="0" smtClean="0"/>
              <a:t>Photo: Blanche </a:t>
            </a:r>
            <a:r>
              <a:rPr lang="en-US" sz="2000" dirty="0" err="1" smtClean="0"/>
              <a:t>Bushong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202362"/>
          </a:xfrm>
        </p:spPr>
        <p:txBody>
          <a:bodyPr/>
          <a:lstStyle/>
          <a:p>
            <a:r>
              <a:rPr lang="en-US" dirty="0" smtClean="0"/>
              <a:t>Significant pioneers in the development of KAE4-HA were Paul Claiborne, Paul Mills, Jerry </a:t>
            </a:r>
            <a:r>
              <a:rPr lang="en-US" dirty="0" err="1" smtClean="0"/>
              <a:t>Lement</a:t>
            </a:r>
            <a:r>
              <a:rPr lang="en-US" dirty="0" smtClean="0"/>
              <a:t>, George </a:t>
            </a:r>
            <a:r>
              <a:rPr lang="en-US" dirty="0" err="1" smtClean="0"/>
              <a:t>Mountjoy</a:t>
            </a:r>
            <a:r>
              <a:rPr lang="en-US" dirty="0" smtClean="0"/>
              <a:t>, Willard Gray, Ken </a:t>
            </a:r>
            <a:r>
              <a:rPr lang="en-US" dirty="0" err="1" smtClean="0"/>
              <a:t>Rase</a:t>
            </a:r>
            <a:r>
              <a:rPr lang="en-US" dirty="0" smtClean="0"/>
              <a:t>, Harold Rice, Fred Watson, John </a:t>
            </a:r>
            <a:r>
              <a:rPr lang="en-US" dirty="0" err="1" smtClean="0"/>
              <a:t>Rickett</a:t>
            </a:r>
            <a:r>
              <a:rPr lang="en-US" dirty="0" smtClean="0"/>
              <a:t> and Faith </a:t>
            </a:r>
            <a:r>
              <a:rPr lang="en-US" dirty="0" err="1" smtClean="0"/>
              <a:t>Niday</a:t>
            </a:r>
            <a:r>
              <a:rPr lang="en-US" dirty="0" smtClean="0"/>
              <a:t>. They framed our constitution and by-laws.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The committee that met with Dr. Macklin and Dr. Schneider to discuss the organization of KAE4-HA was John </a:t>
            </a:r>
            <a:r>
              <a:rPr lang="en-US" dirty="0" err="1" smtClean="0"/>
              <a:t>Swack</a:t>
            </a:r>
            <a:r>
              <a:rPr lang="en-US" dirty="0" smtClean="0"/>
              <a:t>, Paul Claiborne and Jerry </a:t>
            </a:r>
            <a:r>
              <a:rPr lang="en-US" dirty="0" err="1" smtClean="0"/>
              <a:t>Lement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5821362"/>
          </a:xfrm>
        </p:spPr>
        <p:txBody>
          <a:bodyPr/>
          <a:lstStyle/>
          <a:p>
            <a:r>
              <a:rPr lang="en-US" dirty="0" smtClean="0"/>
              <a:t>The nominating committee to begin KAE4-HA was Walter Jones, Ken </a:t>
            </a:r>
            <a:r>
              <a:rPr lang="en-US" dirty="0" err="1" smtClean="0"/>
              <a:t>Rase</a:t>
            </a:r>
            <a:r>
              <a:rPr lang="en-US" dirty="0" smtClean="0"/>
              <a:t>, Jo Nelda Cole, Ed May and Dick </a:t>
            </a:r>
            <a:r>
              <a:rPr lang="en-US" dirty="0" err="1" smtClean="0"/>
              <a:t>Lemaster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556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first slate of officers for election were: President – John </a:t>
            </a:r>
            <a:r>
              <a:rPr lang="en-US" dirty="0" err="1" smtClean="0"/>
              <a:t>Swack</a:t>
            </a:r>
            <a:r>
              <a:rPr lang="en-US" dirty="0" smtClean="0"/>
              <a:t> and Paul Claiborne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President – Tom </a:t>
            </a:r>
            <a:r>
              <a:rPr lang="en-US" dirty="0" err="1" smtClean="0"/>
              <a:t>Curtsinger</a:t>
            </a:r>
            <a:r>
              <a:rPr lang="en-US" dirty="0" smtClean="0"/>
              <a:t> and Wayne Baxter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Vice President – Jerry Rose and Jack Friar</a:t>
            </a:r>
            <a:br>
              <a:rPr lang="en-US" dirty="0" smtClean="0"/>
            </a:br>
            <a:r>
              <a:rPr lang="en-US" dirty="0" smtClean="0"/>
              <a:t>Secretary- Treasurer – Deanna Craddock and </a:t>
            </a:r>
            <a:r>
              <a:rPr lang="en-US" dirty="0" err="1" smtClean="0"/>
              <a:t>Valda</a:t>
            </a:r>
            <a:r>
              <a:rPr lang="en-US" dirty="0" smtClean="0"/>
              <a:t> Richards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6096000"/>
          </a:xfrm>
        </p:spPr>
        <p:txBody>
          <a:bodyPr/>
          <a:lstStyle/>
          <a:p>
            <a:r>
              <a:rPr lang="en-US" dirty="0" smtClean="0"/>
              <a:t>The remaining list included: Katherine Stephens, Harold Rice, Darrel </a:t>
            </a:r>
            <a:r>
              <a:rPr lang="en-US" dirty="0" err="1" smtClean="0"/>
              <a:t>Tichenor</a:t>
            </a:r>
            <a:r>
              <a:rPr lang="en-US" dirty="0" smtClean="0"/>
              <a:t>, Jerry </a:t>
            </a:r>
            <a:r>
              <a:rPr lang="en-US" dirty="0" err="1" smtClean="0"/>
              <a:t>Klement</a:t>
            </a:r>
            <a:r>
              <a:rPr lang="en-US" dirty="0" smtClean="0"/>
              <a:t>, Paul Throckmorton, Ray Russell, Ray Morgan and Emma Lou </a:t>
            </a:r>
            <a:r>
              <a:rPr lang="en-US" dirty="0" err="1" smtClean="0"/>
              <a:t>Hartledge</a:t>
            </a:r>
            <a:r>
              <a:rPr lang="en-US" dirty="0" smtClean="0"/>
              <a:t>. They were to be available if someone dropped out of the election.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Training was mandatory but Association Business was optional -- Most participated!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 the early years </a:t>
            </a:r>
            <a:r>
              <a:rPr lang="en-US" sz="4000" dirty="0" smtClean="0"/>
              <a:t>KAE4-HA</a:t>
            </a:r>
            <a:r>
              <a:rPr lang="en-US" sz="4000" dirty="0" smtClean="0"/>
              <a:t> meetings </a:t>
            </a:r>
            <a:r>
              <a:rPr lang="en-US" sz="4000" dirty="0" smtClean="0"/>
              <a:t>were conducted in conjunction with 4-H In-Service Training that was held in Central Kentucky locations such as Barren River State Park and Mammoth Cave State Resort Park. 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5897562"/>
          </a:xfrm>
        </p:spPr>
        <p:txBody>
          <a:bodyPr>
            <a:normAutofit/>
          </a:bodyPr>
          <a:lstStyle/>
          <a:p>
            <a:r>
              <a:rPr lang="en-US" dirty="0" smtClean="0"/>
              <a:t>We Hosted Our First NAE4-HA National Meeting in Louisville, Kentucky in 1975 at the Executive Inns with attendance approaching 1,000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343</Words>
  <Application>Microsoft Office PowerPoint</Application>
  <PresentationFormat>On-screen Show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KAE4-HA’s 40th Anniversary</vt:lpstr>
      <vt:lpstr>KAE4-HA’s First  Officer Team</vt:lpstr>
      <vt:lpstr>Significant pioneers in the development of KAE4-HA were Paul Claiborne, Paul Mills, Jerry Lement, George Mountjoy, Willard Gray, Ken Rase, Harold Rice, Fred Watson, John Rickett and Faith Niday. They framed our constitution and by-laws. </vt:lpstr>
      <vt:lpstr>The committee that met with Dr. Macklin and Dr. Schneider to discuss the organization of KAE4-HA was John Swack, Paul Claiborne and Jerry Lement.</vt:lpstr>
      <vt:lpstr>The nominating committee to begin KAE4-HA was Walter Jones, Ken Rase, Jo Nelda Cole, Ed May and Dick Lemaster. </vt:lpstr>
      <vt:lpstr>The first slate of officers for election were: President – John Swack and Paul Claiborne 1st Vice President – Tom Curtsinger and Wayne Baxter 2nd Vice President – Jerry Rose and Jack Friar Secretary- Treasurer – Deanna Craddock and Valda Richards</vt:lpstr>
      <vt:lpstr>The remaining list included: Katherine Stephens, Harold Rice, Darrel Tichenor, Jerry Klement, Paul Throckmorton, Ray Russell, Ray Morgan and Emma Lou Hartledge. They were to be available if someone dropped out of the election. </vt:lpstr>
      <vt:lpstr>The Training was mandatory but Association Business was optional -- Most participated!</vt:lpstr>
      <vt:lpstr>We Hosted Our First NAE4-HA National Meeting in Louisville, Kentucky in 1975 at the Executive Inns with attendance approaching 1,000</vt:lpstr>
      <vt:lpstr>23 years later in 1998 KAE4-HA  Hosted the NAE4-HA National Conference in Louisville at the Galt House with an attendance of nearly 1,400</vt:lpstr>
      <vt:lpstr>KAE4-HA was heavily involved in the NAE4-HA Conference held in Norfolk, VA in 2002 as we celebrated the 100th Anniversary of 4-H </vt:lpstr>
      <vt:lpstr>At 40 we are still growing and vibrant but we need everyone, including retirees, to keep up a full head of steam!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KAE4-HA’s 40th Anniversary</dc:title>
  <dc:creator>Jim I Phelps</dc:creator>
  <cp:lastModifiedBy>Jim I Phelps</cp:lastModifiedBy>
  <cp:revision>13</cp:revision>
  <dcterms:created xsi:type="dcterms:W3CDTF">2008-04-09T18:45:37Z</dcterms:created>
  <dcterms:modified xsi:type="dcterms:W3CDTF">2008-04-10T18:21:01Z</dcterms:modified>
</cp:coreProperties>
</file>